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2410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335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200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2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76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CBAD-94B4-0D60-C29E-FE97B48A6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E561C-2B69-E608-FC4F-B80BC87CF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D7A0-9510-384F-F399-C9BF8355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14-02-2025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660B-C76F-BD39-0833-ABF9EF70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0E61-175C-2C77-8442-1E8423F8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54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97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DC0B93-CE95-DBA7-0F98-5722BC34B8E9}"/>
              </a:ext>
            </a:extLst>
          </p:cNvPr>
          <p:cNvSpPr txBox="1">
            <a:spLocks/>
          </p:cNvSpPr>
          <p:nvPr/>
        </p:nvSpPr>
        <p:spPr>
          <a:xfrm>
            <a:off x="1419582" y="259976"/>
            <a:ext cx="9144000" cy="6155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5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Solar Power Plant design</a:t>
            </a:r>
            <a:endParaRPr lang="en-IN" sz="4000" b="1" dirty="0">
              <a:solidFill>
                <a:srgbClr val="FF5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886D14-F57C-70FA-B2DC-F0355B65C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4" y="964981"/>
            <a:ext cx="8559792" cy="475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6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CEAB9-D9BE-7493-C44A-7FF52DDF06D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5" y="250825"/>
            <a:ext cx="11102975" cy="5926138"/>
          </a:xfrm>
        </p:spPr>
      </p:pic>
    </p:spTree>
    <p:extLst>
      <p:ext uri="{BB962C8B-B14F-4D97-AF65-F5344CB8AC3E}">
        <p14:creationId xmlns:p14="http://schemas.microsoft.com/office/powerpoint/2010/main" val="216361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A415-8827-92C6-BD44-634060C1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92443"/>
          </a:xfrm>
        </p:spPr>
        <p:txBody>
          <a:bodyPr/>
          <a:lstStyle/>
          <a:p>
            <a:r>
              <a:rPr lang="en-US" sz="3200" b="1" dirty="0">
                <a:solidFill>
                  <a:srgbClr val="FF5900"/>
                </a:solidFill>
              </a:rPr>
              <a:t>Good Practice-(Earthing of SPP)</a:t>
            </a:r>
            <a:endParaRPr lang="en-IN" sz="3200" b="1" dirty="0">
              <a:solidFill>
                <a:srgbClr val="FF59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B9ABC-5E1D-5601-8467-05BF611B028F}"/>
              </a:ext>
            </a:extLst>
          </p:cNvPr>
          <p:cNvSpPr txBox="1"/>
          <p:nvPr/>
        </p:nvSpPr>
        <p:spPr>
          <a:xfrm>
            <a:off x="961610" y="1657964"/>
            <a:ext cx="9484416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1. Individual EP value &lt;5 Ohms </a:t>
            </a:r>
          </a:p>
          <a:p>
            <a:pPr>
              <a:lnSpc>
                <a:spcPct val="150000"/>
              </a:lnSpc>
            </a:pPr>
            <a:r>
              <a:rPr lang="en-IN" dirty="0"/>
              <a:t>2. Grid EP value &lt;1 Ohms </a:t>
            </a:r>
          </a:p>
          <a:p>
            <a:pPr>
              <a:lnSpc>
                <a:spcPct val="150000"/>
              </a:lnSpc>
            </a:pPr>
            <a:r>
              <a:rPr lang="en-IN" dirty="0"/>
              <a:t>3. AC &amp; DC earth grid should be separate </a:t>
            </a:r>
          </a:p>
          <a:p>
            <a:pPr>
              <a:lnSpc>
                <a:spcPct val="150000"/>
              </a:lnSpc>
            </a:pPr>
            <a:r>
              <a:rPr lang="en-IN" dirty="0"/>
              <a:t>4. LA should have separate/dedicated EP </a:t>
            </a:r>
          </a:p>
          <a:p>
            <a:pPr>
              <a:lnSpc>
                <a:spcPct val="150000"/>
              </a:lnSpc>
            </a:pPr>
            <a:r>
              <a:rPr lang="en-IN" dirty="0"/>
              <a:t>5. In case of central inverter, AC &amp; DC section should be provided with dedicated EP 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52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727D-5CA2-2081-E46D-67A29C04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576" y="2571750"/>
            <a:ext cx="3246815" cy="677108"/>
          </a:xfrm>
        </p:spPr>
        <p:txBody>
          <a:bodyPr/>
          <a:lstStyle/>
          <a:p>
            <a:r>
              <a:rPr lang="en-US" sz="4400" b="1" dirty="0">
                <a:solidFill>
                  <a:srgbClr val="FF5900"/>
                </a:solidFill>
              </a:rPr>
              <a:t>Thank You</a:t>
            </a:r>
            <a:endParaRPr lang="en-IN" sz="4400" b="1" dirty="0">
              <a:solidFill>
                <a:srgbClr val="FF5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5B08F-E791-6780-92D7-A1F8CC1C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35" y="1043268"/>
            <a:ext cx="10326563" cy="43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1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FDA16-11E3-1B89-4580-9772F738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95" y="612881"/>
            <a:ext cx="8152481" cy="53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1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E281-1192-5E95-6D6C-B985511144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863"/>
            <a:ext cx="12192000" cy="5753100"/>
          </a:xfrm>
        </p:spPr>
      </p:pic>
    </p:spTree>
    <p:extLst>
      <p:ext uri="{BB962C8B-B14F-4D97-AF65-F5344CB8AC3E}">
        <p14:creationId xmlns:p14="http://schemas.microsoft.com/office/powerpoint/2010/main" val="76032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33EB3-BF9F-4028-95DC-5633AB22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1091795"/>
            <a:ext cx="9274344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C87A6-E811-CF58-B886-379B6C4843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3225"/>
            <a:ext cx="11811000" cy="5773738"/>
          </a:xfrm>
        </p:spPr>
      </p:pic>
    </p:spTree>
    <p:extLst>
      <p:ext uri="{BB962C8B-B14F-4D97-AF65-F5344CB8AC3E}">
        <p14:creationId xmlns:p14="http://schemas.microsoft.com/office/powerpoint/2010/main" val="189831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B3F91-774F-05F3-A698-09DFE28F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581070"/>
            <a:ext cx="8580864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9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F9553-2998-9AF2-2A5B-B58F5495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68" y="103972"/>
            <a:ext cx="8755494" cy="57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6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3B8F3-8494-8976-E30D-4D270E5C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8" y="778522"/>
            <a:ext cx="6264183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30560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23</TotalTime>
  <Words>67</Words>
  <Application>Microsoft Office PowerPoint</Application>
  <PresentationFormat>Widescreen</PresentationFormat>
  <Paragraphs>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Practice-(Earthing of SPP)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dell</cp:lastModifiedBy>
  <cp:revision>4</cp:revision>
  <dcterms:created xsi:type="dcterms:W3CDTF">2025-02-10T11:50:57Z</dcterms:created>
  <dcterms:modified xsi:type="dcterms:W3CDTF">2025-02-14T10:02:13Z</dcterms:modified>
</cp:coreProperties>
</file>